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2" autoAdjust="0"/>
    <p:restoredTop sz="94676" autoAdjust="0"/>
  </p:normalViewPr>
  <p:slideViewPr>
    <p:cSldViewPr>
      <p:cViewPr>
        <p:scale>
          <a:sx n="75" d="100"/>
          <a:sy n="75" d="100"/>
        </p:scale>
        <p:origin x="-1962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A2C09-B797-4FA2-9EC8-1473B6260D6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73197E-004E-4FF4-BBF4-F72F869E3A06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5014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2C13ED-73DF-4AB0-B956-39EDBE45EC3A}" type="datetimeFigureOut">
              <a:rPr lang="en-NZ" smtClean="0"/>
              <a:t>11/09/2011</a:t>
            </a:fld>
            <a:endParaRPr lang="en-NZ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892AF63-50A6-43A2-8217-2946C550B239}" type="slidenum">
              <a:rPr lang="en-NZ" smtClean="0"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Beth’s dinosaur information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1026" name="Picture 2" descr="C:\Users\marie\AppData\Local\Microsoft\Windows\Temporary Internet Files\Content.IE5\DNN2WEBW\MC9001973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98573"/>
            <a:ext cx="3347864" cy="251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212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Velociraptor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124744"/>
            <a:ext cx="7520940" cy="3579849"/>
          </a:xfrm>
        </p:spPr>
        <p:txBody>
          <a:bodyPr/>
          <a:lstStyle/>
          <a:p>
            <a:r>
              <a:rPr lang="en-NZ" sz="2000" dirty="0" smtClean="0"/>
              <a:t>Description- the velociraptor had two legs and was a carnivore </a:t>
            </a:r>
          </a:p>
          <a:p>
            <a:r>
              <a:rPr lang="en-NZ" sz="2000" dirty="0" smtClean="0"/>
              <a:t>Diet- was a carnivore and ate meat</a:t>
            </a:r>
          </a:p>
          <a:p>
            <a:r>
              <a:rPr lang="en-NZ" sz="2000" dirty="0" smtClean="0"/>
              <a:t>Size- 1.5-2m long, 1m tall</a:t>
            </a:r>
          </a:p>
          <a:p>
            <a:r>
              <a:rPr lang="en-NZ" sz="2000" dirty="0" smtClean="0"/>
              <a:t>Habitat- lived in deserts with small streams. Fossils have been found in Mongolia 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356975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G</a:t>
            </a:r>
            <a:r>
              <a:rPr lang="en-NZ" dirty="0" smtClean="0"/>
              <a:t>allimimis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000" dirty="0" smtClean="0"/>
              <a:t>Description - the Gallmimis had a long, thin, horney beak, a small head and a big brain</a:t>
            </a:r>
          </a:p>
          <a:p>
            <a:r>
              <a:rPr lang="en-NZ" sz="2000" dirty="0" smtClean="0"/>
              <a:t>Diet- omnivore, Insects, Lizards, Eggs, plants</a:t>
            </a:r>
          </a:p>
          <a:p>
            <a:r>
              <a:rPr lang="en-NZ" sz="2000" dirty="0" smtClean="0"/>
              <a:t>Size- 4-6m long, 1.9 tall</a:t>
            </a:r>
          </a:p>
          <a:p>
            <a:r>
              <a:rPr lang="en-NZ" sz="2000" dirty="0" smtClean="0"/>
              <a:t>Habitat- fossils have been found in Mongolia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35240487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Brachiosaurus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124744"/>
            <a:ext cx="7520940" cy="3579849"/>
          </a:xfrm>
        </p:spPr>
        <p:txBody>
          <a:bodyPr>
            <a:normAutofit/>
          </a:bodyPr>
          <a:lstStyle/>
          <a:p>
            <a:r>
              <a:rPr lang="en-NZ" sz="2000" dirty="0" smtClean="0"/>
              <a:t>Description- the brachiosaurus was one of the tallest and largest dinosaurs that has been found. It had a long neck, small head and a short, thick tail</a:t>
            </a:r>
          </a:p>
          <a:p>
            <a:r>
              <a:rPr lang="en-NZ" sz="2000" dirty="0" smtClean="0"/>
              <a:t>Diet- herbivore, a plant eater.</a:t>
            </a:r>
          </a:p>
          <a:p>
            <a:r>
              <a:rPr lang="en-NZ" sz="2000" dirty="0" smtClean="0"/>
              <a:t>Size- 26m long, 12-16m tall</a:t>
            </a:r>
          </a:p>
          <a:p>
            <a:r>
              <a:rPr lang="en-NZ" sz="2000" dirty="0" smtClean="0"/>
              <a:t>Habitat- it spent most of its time in water. Fossils have been found in Africa and North America.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28051586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Lesothosaurus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000" dirty="0" smtClean="0"/>
              <a:t>Description- the lesothosaurus was a small and lizard like dinosaur</a:t>
            </a:r>
          </a:p>
          <a:p>
            <a:r>
              <a:rPr lang="en-NZ" sz="2000" dirty="0" smtClean="0"/>
              <a:t>Diet- a small herbivore, plant eater</a:t>
            </a:r>
          </a:p>
          <a:p>
            <a:r>
              <a:rPr lang="en-NZ" sz="2000" dirty="0" smtClean="0"/>
              <a:t>Size- 1m long</a:t>
            </a:r>
          </a:p>
          <a:p>
            <a:r>
              <a:rPr lang="en-NZ" sz="2000" dirty="0" smtClean="0"/>
              <a:t>Habitat- hot dry plains like Africa now. Fossils have been found in </a:t>
            </a:r>
            <a:r>
              <a:rPr lang="en-NZ" sz="2000" dirty="0"/>
              <a:t>S</a:t>
            </a:r>
            <a:r>
              <a:rPr lang="en-NZ" sz="2000" dirty="0" smtClean="0"/>
              <a:t>outh </a:t>
            </a:r>
            <a:r>
              <a:rPr lang="en-NZ" sz="2000" dirty="0"/>
              <a:t>A</a:t>
            </a:r>
            <a:r>
              <a:rPr lang="en-NZ" sz="2000" dirty="0" smtClean="0"/>
              <a:t>frica 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68874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Heterodontosaurus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000" dirty="0" smtClean="0"/>
              <a:t>Description- The Heterodontosaurus was small, had three types of  teeth and had a beak.</a:t>
            </a:r>
          </a:p>
          <a:p>
            <a:r>
              <a:rPr lang="en-NZ" sz="2000" dirty="0" smtClean="0"/>
              <a:t>Diet- herbivore, plant eater</a:t>
            </a:r>
          </a:p>
          <a:p>
            <a:r>
              <a:rPr lang="en-NZ" sz="2000" dirty="0" smtClean="0"/>
              <a:t>Size- 1.3m long 50cm tall</a:t>
            </a:r>
          </a:p>
          <a:p>
            <a:r>
              <a:rPr lang="en-NZ" sz="2000" dirty="0" smtClean="0"/>
              <a:t>Habitat- Fossils have been found in South Africa </a:t>
            </a:r>
            <a:endParaRPr lang="en-NZ" sz="2000" dirty="0"/>
          </a:p>
        </p:txBody>
      </p:sp>
    </p:spTree>
    <p:extLst>
      <p:ext uri="{BB962C8B-B14F-4D97-AF65-F5344CB8AC3E}">
        <p14:creationId xmlns:p14="http://schemas.microsoft.com/office/powerpoint/2010/main" val="28148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Camptosaurus</a:t>
            </a:r>
            <a:r>
              <a:rPr lang="en-NZ" dirty="0" smtClean="0"/>
              <a:t>   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Description- the </a:t>
            </a:r>
            <a:r>
              <a:rPr lang="en-NZ" dirty="0" smtClean="0"/>
              <a:t>Camptosaururs</a:t>
            </a:r>
            <a:r>
              <a:rPr lang="en-NZ" dirty="0" smtClean="0"/>
              <a:t> had along nose, hundreds of teeth and a horny beak.</a:t>
            </a:r>
          </a:p>
          <a:p>
            <a:r>
              <a:rPr lang="en-NZ" dirty="0" smtClean="0"/>
              <a:t>Diet- It was a herbivore and ate plants </a:t>
            </a:r>
          </a:p>
          <a:p>
            <a:r>
              <a:rPr lang="en-NZ" dirty="0" smtClean="0"/>
              <a:t>Size- 5-7m long, 1m tall</a:t>
            </a:r>
          </a:p>
          <a:p>
            <a:r>
              <a:rPr lang="en-NZ" dirty="0" smtClean="0"/>
              <a:t>Habitat- Fossils have been found in North and Western America and in Western </a:t>
            </a:r>
            <a:r>
              <a:rPr lang="en-NZ" dirty="0"/>
              <a:t>E</a:t>
            </a:r>
            <a:r>
              <a:rPr lang="en-NZ" dirty="0" smtClean="0"/>
              <a:t>urope</a:t>
            </a:r>
          </a:p>
        </p:txBody>
      </p:sp>
    </p:spTree>
    <p:extLst>
      <p:ext uri="{BB962C8B-B14F-4D97-AF65-F5344CB8AC3E}">
        <p14:creationId xmlns:p14="http://schemas.microsoft.com/office/powerpoint/2010/main" val="1700172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sz="9600" dirty="0" smtClean="0"/>
              <a:t>By Beth. C</a:t>
            </a:r>
            <a:endParaRPr lang="en-NZ" sz="9600" dirty="0"/>
          </a:p>
        </p:txBody>
      </p:sp>
      <p:pic>
        <p:nvPicPr>
          <p:cNvPr id="2050" name="Picture 2" descr="C:\Users\marie\AppData\Local\Microsoft\Windows\Temporary Internet Files\Content.IE5\QIBMB860\MC900020511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24745"/>
            <a:ext cx="645647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86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215</TotalTime>
  <Words>268</Words>
  <Application>Microsoft Office PowerPoint</Application>
  <PresentationFormat>On-screen Show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Beth’s dinosaur information</vt:lpstr>
      <vt:lpstr>Velociraptor</vt:lpstr>
      <vt:lpstr>Gallimimis</vt:lpstr>
      <vt:lpstr>Brachiosaurus</vt:lpstr>
      <vt:lpstr>Lesothosaurus</vt:lpstr>
      <vt:lpstr>Heterodontosaurus</vt:lpstr>
      <vt:lpstr>Camptosaurus    </vt:lpstr>
      <vt:lpstr>By Beth. C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Beth’s dinosaur information</dc:title>
  <dc:creator>marie</dc:creator>
  <cp:lastModifiedBy>marie</cp:lastModifiedBy>
  <cp:revision>20</cp:revision>
  <dcterms:created xsi:type="dcterms:W3CDTF">2011-09-10T20:42:35Z</dcterms:created>
  <dcterms:modified xsi:type="dcterms:W3CDTF">2011-09-11T06:28:04Z</dcterms:modified>
</cp:coreProperties>
</file>